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notesSlides/notesSlide2.xml" ContentType="application/vnd.openxmlformats-officedocument.presentationml.notesSlide+xml"/>
  <Override PartName="/ppt/media/image2.jpeg" ContentType="image/jpeg"/>
  <Override PartName="/ppt/notesSlides/notesSlide3.xml" ContentType="application/vnd.openxmlformats-officedocument.presentationml.notesSlide+xml"/>
  <Override PartName="/ppt/media/image3.jpe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4.jpeg" ContentType="image/jpeg"/>
  <Override PartName="/ppt/notesSlides/notesSlide6.xml" ContentType="application/vnd.openxmlformats-officedocument.presentationml.notesSlide+xml"/>
  <Override PartName="/ppt/media/image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 b="def" i="def"/>
      <a:tcStyle>
        <a:tcBdr/>
        <a:fill>
          <a:solidFill>
            <a:srgbClr val="FFE8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3" name="Shape 1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Highlight the importance of proper requirements gathering…</a:t>
            </a:r>
          </a:p>
          <a:p>
            <a:pPr/>
          </a:p>
          <a:p>
            <a:pPr/>
            <a:r>
              <a:t>Just like an Architects designing a new house… we need to be sure that we gather all the requirements… 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7" name="Shape 1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Not only the functional requirements… you also need to know your budget contains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1" name="Shape 1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Our job is to provide the most suitable solution / options, with the highest quality in a suitable time.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5" name="Shape 1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Lack of clear objectives and goals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 specific, avoid ambiguosity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3" name="Shape 1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Measure, a good goal must have a clear way to measure it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/>
          <p:nvPr>
            <p:ph type="body" sz="quarter" idx="1" hasCustomPrompt="1"/>
          </p:nvPr>
        </p:nvSpPr>
        <p:spPr>
          <a:xfrm>
            <a:off x="1201340" y="11859862"/>
            <a:ext cx="2197100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21" hasCustomPrompt="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Presentation Subtitle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6"/>
            <a:ext cx="21971000" cy="7241586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/>
          <p:nvPr>
            <p:ph type="body" sz="quarter" idx="1" hasCustomPrompt="1"/>
          </p:nvPr>
        </p:nvSpPr>
        <p:spPr>
          <a:xfrm>
            <a:off x="2430024" y="10675453"/>
            <a:ext cx="2020005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Attribution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Body Level One…"/>
          <p:cNvSpPr txBox="1"/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numCol="1" spcCol="38100"/>
          <a:lstStyle>
            <a:lvl1pPr marL="469900" indent="-300876">
              <a:spcBef>
                <a:spcPts val="0"/>
              </a:spcBef>
              <a:buSzTx/>
              <a:buNone/>
              <a:defRPr spc="-20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“Notable Quote”</a:t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07690" y="1106137"/>
            <a:ext cx="21968621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Body Level One…"/>
          <p:cNvSpPr txBox="1"/>
          <p:nvPr>
            <p:ph type="body" sz="quarter" idx="22" hasCustomPrompt="1"/>
          </p:nvPr>
        </p:nvSpPr>
        <p:spPr>
          <a:xfrm>
            <a:off x="1206500" y="11609909"/>
            <a:ext cx="21971000" cy="1116953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Presentation Subtitle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Body Level One…"/>
          <p:cNvSpPr txBox="1"/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" name="Body Level One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5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Agenda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Body Level One…"/>
          <p:cNvSpPr txBox="1"/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99" sz="5500"/>
            </a:lvl1pPr>
          </a:lstStyle>
          <a:p>
            <a:pPr/>
            <a:r>
              <a:t>Agenda Topics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109855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daniel-mccullough-HtBlQdxfG9k-unsplash.jpg" descr="daniel-mccullough-HtBlQdxfG9k-unsplash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10" y="0"/>
            <a:ext cx="24376780" cy="13716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lance-anderson-QdAAasrZhdk-unsplash.jpg" descr="lance-anderson-QdAAasrZhdk-unsplash.jpg"/>
          <p:cNvPicPr>
            <a:picLocks noChangeAspect="1"/>
          </p:cNvPicPr>
          <p:nvPr/>
        </p:nvPicPr>
        <p:blipFill>
          <a:blip r:embed="rId3">
            <a:extLst/>
          </a:blip>
          <a:srcRect l="0" t="15595" r="0" b="0"/>
          <a:stretch>
            <a:fillRect/>
          </a:stretch>
        </p:blipFill>
        <p:spPr>
          <a:xfrm>
            <a:off x="0" y="-2330"/>
            <a:ext cx="24384002" cy="137206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cristofer-maximilian-klSYEa1Yh3c-unsplash.jpg" descr="cristofer-maximilian-klSYEa1Yh3c-unsplash.jpg"/>
          <p:cNvPicPr>
            <a:picLocks noChangeAspect="1"/>
          </p:cNvPicPr>
          <p:nvPr/>
        </p:nvPicPr>
        <p:blipFill>
          <a:blip r:embed="rId3">
            <a:extLst/>
          </a:blip>
          <a:srcRect l="0" t="25072" r="0" b="0"/>
          <a:stretch>
            <a:fillRect/>
          </a:stretch>
        </p:blipFill>
        <p:spPr>
          <a:xfrm>
            <a:off x="-122496" y="-62246"/>
            <a:ext cx="24628992" cy="138404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Lack of Clear Objectives and Goals"/>
          <p:cNvSpPr txBox="1"/>
          <p:nvPr>
            <p:ph type="body" sz="quarter" idx="1"/>
          </p:nvPr>
        </p:nvSpPr>
        <p:spPr>
          <a:xfrm>
            <a:off x="3241698" y="5905498"/>
            <a:ext cx="21971002" cy="1905002"/>
          </a:xfrm>
          <a:prstGeom prst="rect">
            <a:avLst/>
          </a:prstGeom>
        </p:spPr>
        <p:txBody>
          <a:bodyPr lIns="50800" tIns="50800" rIns="50800" bIns="50800"/>
          <a:lstStyle>
            <a:lvl1pPr>
              <a:defRPr sz="8000"/>
            </a:lvl1pPr>
          </a:lstStyle>
          <a:p>
            <a:pPr/>
            <a:r>
              <a:t>Lack of Clear Objectives and Goals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angga-rima-roman-selia-Y4EQtlfOLm4-unsplash.jpg" descr="sangga-rima-roman-selia-Y4EQtlfOLm4-unsplash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6727" y="-231680"/>
            <a:ext cx="24417454" cy="142217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iora-photography-cixohzDpNIo-unsplash.jpg" descr="siora-photography-cixohzDpNIo-unsplash.jpg"/>
          <p:cNvPicPr>
            <a:picLocks noChangeAspect="1"/>
          </p:cNvPicPr>
          <p:nvPr/>
        </p:nvPicPr>
        <p:blipFill>
          <a:blip r:embed="rId3">
            <a:extLst/>
          </a:blip>
          <a:srcRect l="0" t="0" r="0" b="14368"/>
          <a:stretch>
            <a:fillRect/>
          </a:stretch>
        </p:blipFill>
        <p:spPr>
          <a:xfrm>
            <a:off x="48928" y="-1"/>
            <a:ext cx="24286143" cy="138644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